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8"/>
  </p:notesMasterIdLst>
  <p:sldIdLst>
    <p:sldId id="256" r:id="rId2"/>
    <p:sldId id="257" r:id="rId3"/>
    <p:sldId id="280" r:id="rId4"/>
    <p:sldId id="278" r:id="rId5"/>
    <p:sldId id="279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0" autoAdjust="0"/>
  </p:normalViewPr>
  <p:slideViewPr>
    <p:cSldViewPr snapToGrid="0" snapToObjects="1">
      <p:cViewPr varScale="1">
        <p:scale>
          <a:sx n="110" d="100"/>
          <a:sy n="110" d="100"/>
        </p:scale>
        <p:origin x="162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npub.com/powershell101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Non-Monolithic Script Module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 on Windows PowerShell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1026" name="Picture 2" descr="C:\Users\mrobbins\AppData\Local\Temp\SNAGHTML6c438c7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418" y="1865420"/>
            <a:ext cx="895475" cy="16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22417" cy="1116106"/>
          </a:xfrm>
        </p:spPr>
        <p:txBody>
          <a:bodyPr/>
          <a:lstStyle/>
          <a:p>
            <a:r>
              <a:rPr lang="en-US" dirty="0"/>
              <a:t>Benefits of Non-Monolithic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Collaboration</a:t>
            </a:r>
          </a:p>
          <a:p>
            <a:r>
              <a:rPr lang="en-US" dirty="0"/>
              <a:t>Helps Avoid (Reduces) Merge Conflicts</a:t>
            </a:r>
          </a:p>
          <a:p>
            <a:r>
              <a:rPr lang="en-US" dirty="0"/>
              <a:t>See Functions Changed in a Commit</a:t>
            </a:r>
          </a:p>
          <a:p>
            <a:r>
              <a:rPr lang="en-US" dirty="0"/>
              <a:t>Find and Know a Function’s File</a:t>
            </a:r>
          </a:p>
          <a:p>
            <a:r>
              <a:rPr lang="en-US" dirty="0"/>
              <a:t>Re-Use Helper Functions</a:t>
            </a:r>
          </a:p>
          <a:p>
            <a:r>
              <a:rPr lang="en-US" dirty="0"/>
              <a:t>Sharing Individual Functions</a:t>
            </a:r>
          </a:p>
          <a:p>
            <a:r>
              <a:rPr lang="en-US" dirty="0"/>
              <a:t>Code Signing</a:t>
            </a:r>
          </a:p>
        </p:txBody>
      </p:sp>
    </p:spTree>
    <p:extLst>
      <p:ext uri="{BB962C8B-B14F-4D97-AF65-F5344CB8AC3E}">
        <p14:creationId xmlns:p14="http://schemas.microsoft.com/office/powerpoint/2010/main" val="10693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New-Book –Name ‘PowerShell 101’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0864" y="1600200"/>
            <a:ext cx="3027948" cy="392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31195" y="5657501"/>
            <a:ext cx="3221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leanpub.com/powershell101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892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2084</TotalTime>
  <Words>178</Words>
  <Application>Microsoft Office PowerPoint</Application>
  <PresentationFormat>On-screen Show (4:3)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Consolas</vt:lpstr>
      <vt:lpstr>Rockwell</vt:lpstr>
      <vt:lpstr>Wingdings</vt:lpstr>
      <vt:lpstr>Advantage</vt:lpstr>
      <vt:lpstr>PowerShell Non-Monolithic Script Module Design</vt:lpstr>
      <vt:lpstr>Get-Help –Name ‘about_Presenter’</vt:lpstr>
      <vt:lpstr>Benefits of Non-Monolithic Modules</vt:lpstr>
      <vt:lpstr>Start-Process ‘Demo’</vt:lpstr>
      <vt:lpstr>New-Book –Name ‘PowerShell 101’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168</cp:revision>
  <dcterms:created xsi:type="dcterms:W3CDTF">2015-04-24T20:45:20Z</dcterms:created>
  <dcterms:modified xsi:type="dcterms:W3CDTF">2017-06-21T19:25:57Z</dcterms:modified>
</cp:coreProperties>
</file>

<file path=docProps/thumbnail.jpeg>
</file>